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14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93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40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690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27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753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28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11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588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8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18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D39C6-8187-624D-8164-2BCFC9359DD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7DE11-F2BB-084C-9150-62CA443A1B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668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3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" y="0"/>
            <a:ext cx="12177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42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66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6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" y="0"/>
            <a:ext cx="12190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1"/>
            <a:ext cx="12192000" cy="68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58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0"/>
            <a:ext cx="12148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11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87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6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" y="0"/>
            <a:ext cx="1216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2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" y="0"/>
            <a:ext cx="12184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" y="0"/>
            <a:ext cx="1216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2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57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8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73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" y="0"/>
            <a:ext cx="12162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13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3632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9"/>
            <a:ext cx="12192000" cy="68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1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"/>
            <a:ext cx="12192000" cy="68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2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"/>
            <a:ext cx="12192000" cy="68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4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67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"/>
            <a:ext cx="12192000" cy="68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61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00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93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965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" y="0"/>
            <a:ext cx="12183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7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58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63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79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4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1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" y="0"/>
            <a:ext cx="12155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61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" y="0"/>
            <a:ext cx="12166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96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"/>
            <a:ext cx="121920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56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4"/>
            <a:ext cx="12192000" cy="68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9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9"/>
            <a:ext cx="12192000" cy="68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2104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4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6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" y="0"/>
            <a:ext cx="12162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2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4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7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975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0"/>
            <a:ext cx="12170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9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8"/>
            <a:ext cx="12192000" cy="68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8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0"/>
            <a:ext cx="12192000" cy="684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99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宽屏</PresentationFormat>
  <Paragraphs>0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3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2020-07-08T12:51:29Z</dcterms:created>
  <dcterms:modified xsi:type="dcterms:W3CDTF">2020-07-08T12:52:32Z</dcterms:modified>
</cp:coreProperties>
</file>